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256" r:id="rId2"/>
    <p:sldId id="259" r:id="rId3"/>
    <p:sldId id="260" r:id="rId4"/>
    <p:sldId id="276" r:id="rId5"/>
    <p:sldId id="278" r:id="rId6"/>
    <p:sldId id="27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7A0612-F115-43FE-A2F9-A6F2550167B2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EC3EF791-9F64-4338-8E5D-CD8F5BBD0C47}">
      <dgm:prSet phldrT="[Текст]" custT="1"/>
      <dgm:spPr/>
      <dgm:t>
        <a:bodyPr/>
        <a:lstStyle/>
        <a:p>
          <a:r>
            <a:rPr lang="ru-RU" sz="2000" dirty="0"/>
            <a:t>Видеоблог педагогов ДОУ «Моя любимая детская книга». Педагоги представляют любимые книги, рассказывают, почему они стали любимыми, рекомендуют почитать совместно с детьми.</a:t>
          </a:r>
        </a:p>
      </dgm:t>
    </dgm:pt>
    <dgm:pt modelId="{35939F78-D963-4967-B40B-4C6FFA84E60F}" type="parTrans" cxnId="{E15A3F98-F995-4E01-983A-4B939C075ED5}">
      <dgm:prSet/>
      <dgm:spPr/>
      <dgm:t>
        <a:bodyPr/>
        <a:lstStyle/>
        <a:p>
          <a:endParaRPr lang="ru-RU"/>
        </a:p>
      </dgm:t>
    </dgm:pt>
    <dgm:pt modelId="{DCCDC846-601D-4FFF-8D5D-478496F64810}" type="sibTrans" cxnId="{E15A3F98-F995-4E01-983A-4B939C075ED5}">
      <dgm:prSet/>
      <dgm:spPr/>
      <dgm:t>
        <a:bodyPr/>
        <a:lstStyle/>
        <a:p>
          <a:endParaRPr lang="ru-RU"/>
        </a:p>
      </dgm:t>
    </dgm:pt>
    <dgm:pt modelId="{B79A84C5-09A4-4167-8EE7-6B10337EF2D4}" type="pres">
      <dgm:prSet presAssocID="{467A0612-F115-43FE-A2F9-A6F2550167B2}" presName="Name0" presStyleCnt="0">
        <dgm:presLayoutVars>
          <dgm:chMax val="7"/>
          <dgm:chPref val="7"/>
          <dgm:dir/>
        </dgm:presLayoutVars>
      </dgm:prSet>
      <dgm:spPr/>
    </dgm:pt>
    <dgm:pt modelId="{B7841ADB-A635-4B04-8457-083050570E5A}" type="pres">
      <dgm:prSet presAssocID="{467A0612-F115-43FE-A2F9-A6F2550167B2}" presName="Name1" presStyleCnt="0"/>
      <dgm:spPr/>
    </dgm:pt>
    <dgm:pt modelId="{81FF00E2-7FF4-4B02-BE82-BCFD6767B361}" type="pres">
      <dgm:prSet presAssocID="{467A0612-F115-43FE-A2F9-A6F2550167B2}" presName="cycle" presStyleCnt="0"/>
      <dgm:spPr/>
    </dgm:pt>
    <dgm:pt modelId="{E00BB7F2-B740-4570-8748-5138F26E3322}" type="pres">
      <dgm:prSet presAssocID="{467A0612-F115-43FE-A2F9-A6F2550167B2}" presName="srcNode" presStyleLbl="node1" presStyleIdx="0" presStyleCnt="1"/>
      <dgm:spPr/>
    </dgm:pt>
    <dgm:pt modelId="{28DC21DA-104C-4E15-80A2-65294BAF7BE0}" type="pres">
      <dgm:prSet presAssocID="{467A0612-F115-43FE-A2F9-A6F2550167B2}" presName="conn" presStyleLbl="parChTrans1D2" presStyleIdx="0" presStyleCnt="1"/>
      <dgm:spPr/>
    </dgm:pt>
    <dgm:pt modelId="{44971AAA-6D2C-4451-9E3D-DE81F92B4258}" type="pres">
      <dgm:prSet presAssocID="{467A0612-F115-43FE-A2F9-A6F2550167B2}" presName="extraNode" presStyleLbl="node1" presStyleIdx="0" presStyleCnt="1"/>
      <dgm:spPr/>
    </dgm:pt>
    <dgm:pt modelId="{2884C5C7-4D22-4F6F-A6E0-223B96B48617}" type="pres">
      <dgm:prSet presAssocID="{467A0612-F115-43FE-A2F9-A6F2550167B2}" presName="dstNode" presStyleLbl="node1" presStyleIdx="0" presStyleCnt="1"/>
      <dgm:spPr/>
    </dgm:pt>
    <dgm:pt modelId="{CE9760EF-B852-4823-B9DB-B25BA2CDC28F}" type="pres">
      <dgm:prSet presAssocID="{EC3EF791-9F64-4338-8E5D-CD8F5BBD0C47}" presName="text_1" presStyleLbl="node1" presStyleIdx="0" presStyleCnt="1" custScaleY="181342">
        <dgm:presLayoutVars>
          <dgm:bulletEnabled val="1"/>
        </dgm:presLayoutVars>
      </dgm:prSet>
      <dgm:spPr/>
    </dgm:pt>
    <dgm:pt modelId="{8C8872A1-5CED-4C55-B4DD-84E864AD7248}" type="pres">
      <dgm:prSet presAssocID="{EC3EF791-9F64-4338-8E5D-CD8F5BBD0C47}" presName="accent_1" presStyleCnt="0"/>
      <dgm:spPr/>
    </dgm:pt>
    <dgm:pt modelId="{58460394-E10B-46D4-93D4-97F3578395B1}" type="pres">
      <dgm:prSet presAssocID="{EC3EF791-9F64-4338-8E5D-CD8F5BBD0C47}" presName="accentRepeatNode" presStyleLbl="solidFgAcc1" presStyleIdx="0" presStyleCnt="1"/>
      <dgm:spPr/>
    </dgm:pt>
  </dgm:ptLst>
  <dgm:cxnLst>
    <dgm:cxn modelId="{BFB2B41A-F4B5-47D7-AFD1-6C3608B94739}" type="presOf" srcId="{467A0612-F115-43FE-A2F9-A6F2550167B2}" destId="{B79A84C5-09A4-4167-8EE7-6B10337EF2D4}" srcOrd="0" destOrd="0" presId="urn:microsoft.com/office/officeart/2008/layout/VerticalCurvedList"/>
    <dgm:cxn modelId="{D1EF0D5C-7D33-449D-837B-8C9BE3224EC4}" type="presOf" srcId="{EC3EF791-9F64-4338-8E5D-CD8F5BBD0C47}" destId="{CE9760EF-B852-4823-B9DB-B25BA2CDC28F}" srcOrd="0" destOrd="0" presId="urn:microsoft.com/office/officeart/2008/layout/VerticalCurvedList"/>
    <dgm:cxn modelId="{BD7BB647-5253-4416-812F-F6BAD04B1C41}" type="presOf" srcId="{DCCDC846-601D-4FFF-8D5D-478496F64810}" destId="{28DC21DA-104C-4E15-80A2-65294BAF7BE0}" srcOrd="0" destOrd="0" presId="urn:microsoft.com/office/officeart/2008/layout/VerticalCurvedList"/>
    <dgm:cxn modelId="{E15A3F98-F995-4E01-983A-4B939C075ED5}" srcId="{467A0612-F115-43FE-A2F9-A6F2550167B2}" destId="{EC3EF791-9F64-4338-8E5D-CD8F5BBD0C47}" srcOrd="0" destOrd="0" parTransId="{35939F78-D963-4967-B40B-4C6FFA84E60F}" sibTransId="{DCCDC846-601D-4FFF-8D5D-478496F64810}"/>
    <dgm:cxn modelId="{7672D113-3FB1-4B6A-8922-C39CFFD410FA}" type="presParOf" srcId="{B79A84C5-09A4-4167-8EE7-6B10337EF2D4}" destId="{B7841ADB-A635-4B04-8457-083050570E5A}" srcOrd="0" destOrd="0" presId="urn:microsoft.com/office/officeart/2008/layout/VerticalCurvedList"/>
    <dgm:cxn modelId="{F73BAEDE-3D87-4903-A5C0-7CF850F4411E}" type="presParOf" srcId="{B7841ADB-A635-4B04-8457-083050570E5A}" destId="{81FF00E2-7FF4-4B02-BE82-BCFD6767B361}" srcOrd="0" destOrd="0" presId="urn:microsoft.com/office/officeart/2008/layout/VerticalCurvedList"/>
    <dgm:cxn modelId="{1AC0D8A6-C694-4BCF-8D3F-D59791332464}" type="presParOf" srcId="{81FF00E2-7FF4-4B02-BE82-BCFD6767B361}" destId="{E00BB7F2-B740-4570-8748-5138F26E3322}" srcOrd="0" destOrd="0" presId="urn:microsoft.com/office/officeart/2008/layout/VerticalCurvedList"/>
    <dgm:cxn modelId="{F8AFF2EB-6AF3-4660-8DA0-C07D53A7CF92}" type="presParOf" srcId="{81FF00E2-7FF4-4B02-BE82-BCFD6767B361}" destId="{28DC21DA-104C-4E15-80A2-65294BAF7BE0}" srcOrd="1" destOrd="0" presId="urn:microsoft.com/office/officeart/2008/layout/VerticalCurvedList"/>
    <dgm:cxn modelId="{3F2E65B3-6EEC-4D57-BB54-E1D5BE2297F2}" type="presParOf" srcId="{81FF00E2-7FF4-4B02-BE82-BCFD6767B361}" destId="{44971AAA-6D2C-4451-9E3D-DE81F92B4258}" srcOrd="2" destOrd="0" presId="urn:microsoft.com/office/officeart/2008/layout/VerticalCurvedList"/>
    <dgm:cxn modelId="{82B8637E-1C9F-49C3-A69C-B03E38574AF4}" type="presParOf" srcId="{81FF00E2-7FF4-4B02-BE82-BCFD6767B361}" destId="{2884C5C7-4D22-4F6F-A6E0-223B96B48617}" srcOrd="3" destOrd="0" presId="urn:microsoft.com/office/officeart/2008/layout/VerticalCurvedList"/>
    <dgm:cxn modelId="{B2EDE8F0-3A3D-4564-A86B-EDE228516C5C}" type="presParOf" srcId="{B7841ADB-A635-4B04-8457-083050570E5A}" destId="{CE9760EF-B852-4823-B9DB-B25BA2CDC28F}" srcOrd="1" destOrd="0" presId="urn:microsoft.com/office/officeart/2008/layout/VerticalCurvedList"/>
    <dgm:cxn modelId="{8D933A64-716A-4837-8729-44195C994F03}" type="presParOf" srcId="{B7841ADB-A635-4B04-8457-083050570E5A}" destId="{8C8872A1-5CED-4C55-B4DD-84E864AD7248}" srcOrd="2" destOrd="0" presId="urn:microsoft.com/office/officeart/2008/layout/VerticalCurvedList"/>
    <dgm:cxn modelId="{540FCB6F-36D4-4F38-B53D-586761B0187C}" type="presParOf" srcId="{8C8872A1-5CED-4C55-B4DD-84E864AD7248}" destId="{58460394-E10B-46D4-93D4-97F3578395B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8F3F14-110E-4847-B013-97542C73F0E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4BDC216-EE5D-4269-AD64-C82670443FBF}">
      <dgm:prSet phldrT="[Текст]" custT="1"/>
      <dgm:spPr/>
      <dgm:t>
        <a:bodyPr/>
        <a:lstStyle/>
        <a:p>
          <a:r>
            <a:rPr lang="ru-RU" sz="1800" dirty="0"/>
            <a:t>Видеоблоги детей «Рекомендую почитать»: дети с родителями записывают видео о своих любимых книгах, вызывают интерес к книге, живое обсуждение со сверстниками.</a:t>
          </a:r>
        </a:p>
      </dgm:t>
    </dgm:pt>
    <dgm:pt modelId="{D60238BB-53CF-486D-B99D-7205CE5159C7}" type="parTrans" cxnId="{7BC59364-734C-43BD-8E1C-4CD09DEDAA7C}">
      <dgm:prSet/>
      <dgm:spPr/>
      <dgm:t>
        <a:bodyPr/>
        <a:lstStyle/>
        <a:p>
          <a:endParaRPr lang="ru-RU"/>
        </a:p>
      </dgm:t>
    </dgm:pt>
    <dgm:pt modelId="{8B171B82-1324-4D9B-A026-1A9FC3E7AF9D}" type="sibTrans" cxnId="{7BC59364-734C-43BD-8E1C-4CD09DEDAA7C}">
      <dgm:prSet/>
      <dgm:spPr/>
      <dgm:t>
        <a:bodyPr/>
        <a:lstStyle/>
        <a:p>
          <a:endParaRPr lang="ru-RU"/>
        </a:p>
      </dgm:t>
    </dgm:pt>
    <dgm:pt modelId="{FF9DCCA8-9BCC-4E58-8483-2852BFBC833C}" type="pres">
      <dgm:prSet presAssocID="{818F3F14-110E-4847-B013-97542C73F0E0}" presName="Name0" presStyleCnt="0">
        <dgm:presLayoutVars>
          <dgm:chMax val="7"/>
          <dgm:chPref val="7"/>
          <dgm:dir/>
        </dgm:presLayoutVars>
      </dgm:prSet>
      <dgm:spPr/>
    </dgm:pt>
    <dgm:pt modelId="{C4D17FD7-911A-4639-8ECB-FD7AB6650029}" type="pres">
      <dgm:prSet presAssocID="{818F3F14-110E-4847-B013-97542C73F0E0}" presName="Name1" presStyleCnt="0"/>
      <dgm:spPr/>
    </dgm:pt>
    <dgm:pt modelId="{2BE6D973-878E-483B-9163-0A4363EE6F4B}" type="pres">
      <dgm:prSet presAssocID="{818F3F14-110E-4847-B013-97542C73F0E0}" presName="cycle" presStyleCnt="0"/>
      <dgm:spPr/>
    </dgm:pt>
    <dgm:pt modelId="{74A18283-6BEF-4B15-BC28-7F4BA742A271}" type="pres">
      <dgm:prSet presAssocID="{818F3F14-110E-4847-B013-97542C73F0E0}" presName="srcNode" presStyleLbl="node1" presStyleIdx="0" presStyleCnt="1"/>
      <dgm:spPr/>
    </dgm:pt>
    <dgm:pt modelId="{39A1681D-8E5C-4B02-9E7E-5527F0926BA3}" type="pres">
      <dgm:prSet presAssocID="{818F3F14-110E-4847-B013-97542C73F0E0}" presName="conn" presStyleLbl="parChTrans1D2" presStyleIdx="0" presStyleCnt="1"/>
      <dgm:spPr/>
    </dgm:pt>
    <dgm:pt modelId="{6AE57935-F9E9-493C-8E42-927FCDE18994}" type="pres">
      <dgm:prSet presAssocID="{818F3F14-110E-4847-B013-97542C73F0E0}" presName="extraNode" presStyleLbl="node1" presStyleIdx="0" presStyleCnt="1"/>
      <dgm:spPr/>
    </dgm:pt>
    <dgm:pt modelId="{EA74F6C7-1CA2-40FA-96CC-FE8C37CACE1D}" type="pres">
      <dgm:prSet presAssocID="{818F3F14-110E-4847-B013-97542C73F0E0}" presName="dstNode" presStyleLbl="node1" presStyleIdx="0" presStyleCnt="1"/>
      <dgm:spPr/>
    </dgm:pt>
    <dgm:pt modelId="{FC349AF1-6ED1-4DDE-9357-99F99FFFC896}" type="pres">
      <dgm:prSet presAssocID="{44BDC216-EE5D-4269-AD64-C82670443FBF}" presName="text_1" presStyleLbl="node1" presStyleIdx="0" presStyleCnt="1" custScaleY="127483">
        <dgm:presLayoutVars>
          <dgm:bulletEnabled val="1"/>
        </dgm:presLayoutVars>
      </dgm:prSet>
      <dgm:spPr/>
    </dgm:pt>
    <dgm:pt modelId="{2487D2A9-BA69-4CE3-ADEC-468FF70EFC45}" type="pres">
      <dgm:prSet presAssocID="{44BDC216-EE5D-4269-AD64-C82670443FBF}" presName="accent_1" presStyleCnt="0"/>
      <dgm:spPr/>
    </dgm:pt>
    <dgm:pt modelId="{B38AD64A-FD23-4699-9560-A8423499619C}" type="pres">
      <dgm:prSet presAssocID="{44BDC216-EE5D-4269-AD64-C82670443FBF}" presName="accentRepeatNode" presStyleLbl="solidFgAcc1" presStyleIdx="0" presStyleCnt="1"/>
      <dgm:spPr/>
    </dgm:pt>
  </dgm:ptLst>
  <dgm:cxnLst>
    <dgm:cxn modelId="{EA3E4108-6EA4-4A80-87CD-C784A29EFF32}" type="presOf" srcId="{8B171B82-1324-4D9B-A026-1A9FC3E7AF9D}" destId="{39A1681D-8E5C-4B02-9E7E-5527F0926BA3}" srcOrd="0" destOrd="0" presId="urn:microsoft.com/office/officeart/2008/layout/VerticalCurvedList"/>
    <dgm:cxn modelId="{7BC59364-734C-43BD-8E1C-4CD09DEDAA7C}" srcId="{818F3F14-110E-4847-B013-97542C73F0E0}" destId="{44BDC216-EE5D-4269-AD64-C82670443FBF}" srcOrd="0" destOrd="0" parTransId="{D60238BB-53CF-486D-B99D-7205CE5159C7}" sibTransId="{8B171B82-1324-4D9B-A026-1A9FC3E7AF9D}"/>
    <dgm:cxn modelId="{EF2F18AE-B5DF-4BC7-AA38-A85AB426C368}" type="presOf" srcId="{818F3F14-110E-4847-B013-97542C73F0E0}" destId="{FF9DCCA8-9BCC-4E58-8483-2852BFBC833C}" srcOrd="0" destOrd="0" presId="urn:microsoft.com/office/officeart/2008/layout/VerticalCurvedList"/>
    <dgm:cxn modelId="{9BAA12BA-F3E2-410E-B79D-36D90EAEC43F}" type="presOf" srcId="{44BDC216-EE5D-4269-AD64-C82670443FBF}" destId="{FC349AF1-6ED1-4DDE-9357-99F99FFFC896}" srcOrd="0" destOrd="0" presId="urn:microsoft.com/office/officeart/2008/layout/VerticalCurvedList"/>
    <dgm:cxn modelId="{6DF9EF90-F35C-4200-AD4C-793EADB829B2}" type="presParOf" srcId="{FF9DCCA8-9BCC-4E58-8483-2852BFBC833C}" destId="{C4D17FD7-911A-4639-8ECB-FD7AB6650029}" srcOrd="0" destOrd="0" presId="urn:microsoft.com/office/officeart/2008/layout/VerticalCurvedList"/>
    <dgm:cxn modelId="{27602239-D6F2-4FB1-A300-4C78E13A1EB7}" type="presParOf" srcId="{C4D17FD7-911A-4639-8ECB-FD7AB6650029}" destId="{2BE6D973-878E-483B-9163-0A4363EE6F4B}" srcOrd="0" destOrd="0" presId="urn:microsoft.com/office/officeart/2008/layout/VerticalCurvedList"/>
    <dgm:cxn modelId="{E3F08B6F-1F3C-4AEC-8A72-357488ABDBAF}" type="presParOf" srcId="{2BE6D973-878E-483B-9163-0A4363EE6F4B}" destId="{74A18283-6BEF-4B15-BC28-7F4BA742A271}" srcOrd="0" destOrd="0" presId="urn:microsoft.com/office/officeart/2008/layout/VerticalCurvedList"/>
    <dgm:cxn modelId="{EA244993-B651-4B33-A6B9-AB0A745A2038}" type="presParOf" srcId="{2BE6D973-878E-483B-9163-0A4363EE6F4B}" destId="{39A1681D-8E5C-4B02-9E7E-5527F0926BA3}" srcOrd="1" destOrd="0" presId="urn:microsoft.com/office/officeart/2008/layout/VerticalCurvedList"/>
    <dgm:cxn modelId="{D96071E5-B90D-40BB-963E-331BF410EB05}" type="presParOf" srcId="{2BE6D973-878E-483B-9163-0A4363EE6F4B}" destId="{6AE57935-F9E9-493C-8E42-927FCDE18994}" srcOrd="2" destOrd="0" presId="urn:microsoft.com/office/officeart/2008/layout/VerticalCurvedList"/>
    <dgm:cxn modelId="{5FE5B3AA-746E-49A8-A976-0F0AEEFF0D95}" type="presParOf" srcId="{2BE6D973-878E-483B-9163-0A4363EE6F4B}" destId="{EA74F6C7-1CA2-40FA-96CC-FE8C37CACE1D}" srcOrd="3" destOrd="0" presId="urn:microsoft.com/office/officeart/2008/layout/VerticalCurvedList"/>
    <dgm:cxn modelId="{9A10E336-78EC-4705-84C6-27F49473163B}" type="presParOf" srcId="{C4D17FD7-911A-4639-8ECB-FD7AB6650029}" destId="{FC349AF1-6ED1-4DDE-9357-99F99FFFC896}" srcOrd="1" destOrd="0" presId="urn:microsoft.com/office/officeart/2008/layout/VerticalCurvedList"/>
    <dgm:cxn modelId="{24FC8A87-BA0C-41AB-B55C-A6689B4589E8}" type="presParOf" srcId="{C4D17FD7-911A-4639-8ECB-FD7AB6650029}" destId="{2487D2A9-BA69-4CE3-ADEC-468FF70EFC45}" srcOrd="2" destOrd="0" presId="urn:microsoft.com/office/officeart/2008/layout/VerticalCurvedList"/>
    <dgm:cxn modelId="{844D9A89-1CEF-4768-BDDA-D35FE3DB7CAA}" type="presParOf" srcId="{2487D2A9-BA69-4CE3-ADEC-468FF70EFC45}" destId="{B38AD64A-FD23-4699-9560-A8423499619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691BBE-9A15-446F-B157-0033CF71303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CE00A95C-C1FC-434B-9F5D-C52AF64131B7}">
      <dgm:prSet phldrT="[Текст]"/>
      <dgm:spPr/>
      <dgm:t>
        <a:bodyPr/>
        <a:lstStyle/>
        <a:p>
          <a:r>
            <a:rPr lang="ru-RU" dirty="0"/>
            <a:t>Придумывание чистоговорок: развитие ритма, темпа, умения подбирать рифмы, творческого мышления и речи</a:t>
          </a:r>
        </a:p>
      </dgm:t>
    </dgm:pt>
    <dgm:pt modelId="{EC274389-CCD8-4634-80BF-4D9F123198BB}" type="parTrans" cxnId="{AF040F4B-380C-44C0-9545-5663530C561B}">
      <dgm:prSet/>
      <dgm:spPr/>
      <dgm:t>
        <a:bodyPr/>
        <a:lstStyle/>
        <a:p>
          <a:endParaRPr lang="ru-RU"/>
        </a:p>
      </dgm:t>
    </dgm:pt>
    <dgm:pt modelId="{1E185FEE-35BA-4E89-80C9-B66A139B9BCE}" type="sibTrans" cxnId="{AF040F4B-380C-44C0-9545-5663530C561B}">
      <dgm:prSet/>
      <dgm:spPr/>
      <dgm:t>
        <a:bodyPr/>
        <a:lstStyle/>
        <a:p>
          <a:endParaRPr lang="ru-RU"/>
        </a:p>
      </dgm:t>
    </dgm:pt>
    <dgm:pt modelId="{29E030B9-F8E6-49F7-BA2B-2B8287FB4D2B}" type="pres">
      <dgm:prSet presAssocID="{2C691BBE-9A15-446F-B157-0033CF71303F}" presName="Name0" presStyleCnt="0">
        <dgm:presLayoutVars>
          <dgm:chMax val="7"/>
          <dgm:chPref val="7"/>
          <dgm:dir/>
        </dgm:presLayoutVars>
      </dgm:prSet>
      <dgm:spPr/>
    </dgm:pt>
    <dgm:pt modelId="{7E8734B3-6B89-4B15-B96B-60EA399F1B31}" type="pres">
      <dgm:prSet presAssocID="{2C691BBE-9A15-446F-B157-0033CF71303F}" presName="Name1" presStyleCnt="0"/>
      <dgm:spPr/>
    </dgm:pt>
    <dgm:pt modelId="{B2BDB970-942C-46DC-BFD7-A1968E6DEEB8}" type="pres">
      <dgm:prSet presAssocID="{2C691BBE-9A15-446F-B157-0033CF71303F}" presName="cycle" presStyleCnt="0"/>
      <dgm:spPr/>
    </dgm:pt>
    <dgm:pt modelId="{99A09E6A-066D-4F33-AE9C-A56DA2845E99}" type="pres">
      <dgm:prSet presAssocID="{2C691BBE-9A15-446F-B157-0033CF71303F}" presName="srcNode" presStyleLbl="node1" presStyleIdx="0" presStyleCnt="1"/>
      <dgm:spPr/>
    </dgm:pt>
    <dgm:pt modelId="{E1D6F36A-8B37-4FA7-915C-F4E06073404D}" type="pres">
      <dgm:prSet presAssocID="{2C691BBE-9A15-446F-B157-0033CF71303F}" presName="conn" presStyleLbl="parChTrans1D2" presStyleIdx="0" presStyleCnt="1"/>
      <dgm:spPr/>
    </dgm:pt>
    <dgm:pt modelId="{356976D2-017B-40D6-918C-B8A5FCA01347}" type="pres">
      <dgm:prSet presAssocID="{2C691BBE-9A15-446F-B157-0033CF71303F}" presName="extraNode" presStyleLbl="node1" presStyleIdx="0" presStyleCnt="1"/>
      <dgm:spPr/>
    </dgm:pt>
    <dgm:pt modelId="{DF3C8F9C-CD35-42DD-B532-3613045DC2A7}" type="pres">
      <dgm:prSet presAssocID="{2C691BBE-9A15-446F-B157-0033CF71303F}" presName="dstNode" presStyleLbl="node1" presStyleIdx="0" presStyleCnt="1"/>
      <dgm:spPr/>
    </dgm:pt>
    <dgm:pt modelId="{E3974EA0-731A-4AFC-85D3-96B5539BDE8E}" type="pres">
      <dgm:prSet presAssocID="{CE00A95C-C1FC-434B-9F5D-C52AF64131B7}" presName="text_1" presStyleLbl="node1" presStyleIdx="0" presStyleCnt="1">
        <dgm:presLayoutVars>
          <dgm:bulletEnabled val="1"/>
        </dgm:presLayoutVars>
      </dgm:prSet>
      <dgm:spPr/>
    </dgm:pt>
    <dgm:pt modelId="{584682F2-CFF2-4E73-8101-11FD6F536182}" type="pres">
      <dgm:prSet presAssocID="{CE00A95C-C1FC-434B-9F5D-C52AF64131B7}" presName="accent_1" presStyleCnt="0"/>
      <dgm:spPr/>
    </dgm:pt>
    <dgm:pt modelId="{0599A4D0-9205-47F7-A43E-157F0F2F718A}" type="pres">
      <dgm:prSet presAssocID="{CE00A95C-C1FC-434B-9F5D-C52AF64131B7}" presName="accentRepeatNode" presStyleLbl="solidFgAcc1" presStyleIdx="0" presStyleCnt="1"/>
      <dgm:spPr/>
    </dgm:pt>
  </dgm:ptLst>
  <dgm:cxnLst>
    <dgm:cxn modelId="{10875B36-342C-4EA2-8663-1C1E903F6C14}" type="presOf" srcId="{1E185FEE-35BA-4E89-80C9-B66A139B9BCE}" destId="{E1D6F36A-8B37-4FA7-915C-F4E06073404D}" srcOrd="0" destOrd="0" presId="urn:microsoft.com/office/officeart/2008/layout/VerticalCurvedList"/>
    <dgm:cxn modelId="{AF040F4B-380C-44C0-9545-5663530C561B}" srcId="{2C691BBE-9A15-446F-B157-0033CF71303F}" destId="{CE00A95C-C1FC-434B-9F5D-C52AF64131B7}" srcOrd="0" destOrd="0" parTransId="{EC274389-CCD8-4634-80BF-4D9F123198BB}" sibTransId="{1E185FEE-35BA-4E89-80C9-B66A139B9BCE}"/>
    <dgm:cxn modelId="{8A48E77B-F5D5-43D7-83C9-43A3C4CBDA7A}" type="presOf" srcId="{2C691BBE-9A15-446F-B157-0033CF71303F}" destId="{29E030B9-F8E6-49F7-BA2B-2B8287FB4D2B}" srcOrd="0" destOrd="0" presId="urn:microsoft.com/office/officeart/2008/layout/VerticalCurvedList"/>
    <dgm:cxn modelId="{07274C9F-0346-4E63-865E-558B9854A63A}" type="presOf" srcId="{CE00A95C-C1FC-434B-9F5D-C52AF64131B7}" destId="{E3974EA0-731A-4AFC-85D3-96B5539BDE8E}" srcOrd="0" destOrd="0" presId="urn:microsoft.com/office/officeart/2008/layout/VerticalCurvedList"/>
    <dgm:cxn modelId="{5BE2B208-06EE-4818-A2D1-7A3ADA130C41}" type="presParOf" srcId="{29E030B9-F8E6-49F7-BA2B-2B8287FB4D2B}" destId="{7E8734B3-6B89-4B15-B96B-60EA399F1B31}" srcOrd="0" destOrd="0" presId="urn:microsoft.com/office/officeart/2008/layout/VerticalCurvedList"/>
    <dgm:cxn modelId="{A8D69BB7-6A9E-44B5-AE62-192B001556F1}" type="presParOf" srcId="{7E8734B3-6B89-4B15-B96B-60EA399F1B31}" destId="{B2BDB970-942C-46DC-BFD7-A1968E6DEEB8}" srcOrd="0" destOrd="0" presId="urn:microsoft.com/office/officeart/2008/layout/VerticalCurvedList"/>
    <dgm:cxn modelId="{8F3750CD-BF6E-4DCF-A051-FE6137378AF7}" type="presParOf" srcId="{B2BDB970-942C-46DC-BFD7-A1968E6DEEB8}" destId="{99A09E6A-066D-4F33-AE9C-A56DA2845E99}" srcOrd="0" destOrd="0" presId="urn:microsoft.com/office/officeart/2008/layout/VerticalCurvedList"/>
    <dgm:cxn modelId="{E1ABE83A-9647-4B63-9820-F4A013016206}" type="presParOf" srcId="{B2BDB970-942C-46DC-BFD7-A1968E6DEEB8}" destId="{E1D6F36A-8B37-4FA7-915C-F4E06073404D}" srcOrd="1" destOrd="0" presId="urn:microsoft.com/office/officeart/2008/layout/VerticalCurvedList"/>
    <dgm:cxn modelId="{F417D894-8321-444E-8975-E54F5C71879B}" type="presParOf" srcId="{B2BDB970-942C-46DC-BFD7-A1968E6DEEB8}" destId="{356976D2-017B-40D6-918C-B8A5FCA01347}" srcOrd="2" destOrd="0" presId="urn:microsoft.com/office/officeart/2008/layout/VerticalCurvedList"/>
    <dgm:cxn modelId="{28534EC6-4F52-4356-889C-CB6440E7606B}" type="presParOf" srcId="{B2BDB970-942C-46DC-BFD7-A1968E6DEEB8}" destId="{DF3C8F9C-CD35-42DD-B532-3613045DC2A7}" srcOrd="3" destOrd="0" presId="urn:microsoft.com/office/officeart/2008/layout/VerticalCurvedList"/>
    <dgm:cxn modelId="{8B2646B4-7E40-4B70-980D-6CE93BC54E2A}" type="presParOf" srcId="{7E8734B3-6B89-4B15-B96B-60EA399F1B31}" destId="{E3974EA0-731A-4AFC-85D3-96B5539BDE8E}" srcOrd="1" destOrd="0" presId="urn:microsoft.com/office/officeart/2008/layout/VerticalCurvedList"/>
    <dgm:cxn modelId="{93F93739-8801-4B5B-9D2C-F141996E6053}" type="presParOf" srcId="{7E8734B3-6B89-4B15-B96B-60EA399F1B31}" destId="{584682F2-CFF2-4E73-8101-11FD6F536182}" srcOrd="2" destOrd="0" presId="urn:microsoft.com/office/officeart/2008/layout/VerticalCurvedList"/>
    <dgm:cxn modelId="{8F9FB37D-0165-4B2A-AD40-915B94430707}" type="presParOf" srcId="{584682F2-CFF2-4E73-8101-11FD6F536182}" destId="{0599A4D0-9205-47F7-A43E-157F0F2F718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24289A-C86A-4CCF-BFCC-95758DA51688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6169EA2-C965-4FBB-B288-E76B11BAA2CE}">
      <dgm:prSet phldrT="[Текст]" custT="1"/>
      <dgm:spPr/>
      <dgm:t>
        <a:bodyPr/>
        <a:lstStyle/>
        <a:p>
          <a:r>
            <a:rPr lang="ru-RU" sz="1800" dirty="0"/>
            <a:t>Придумывание Мышиной сказки: развитие связной речи при придумывании сказки, навыков словообразования и творческих способностей; рисование картин к сказке в графике, оформление мультфильма</a:t>
          </a:r>
        </a:p>
      </dgm:t>
    </dgm:pt>
    <dgm:pt modelId="{27F2C364-B165-4A6F-90E0-A9496A212B65}" type="parTrans" cxnId="{80C3BC72-E804-42B9-8C47-07C4FAD25BD0}">
      <dgm:prSet/>
      <dgm:spPr/>
      <dgm:t>
        <a:bodyPr/>
        <a:lstStyle/>
        <a:p>
          <a:endParaRPr lang="ru-RU"/>
        </a:p>
      </dgm:t>
    </dgm:pt>
    <dgm:pt modelId="{8F8BC674-AD46-43A9-908F-42A4BF6CE95E}" type="sibTrans" cxnId="{80C3BC72-E804-42B9-8C47-07C4FAD25BD0}">
      <dgm:prSet/>
      <dgm:spPr/>
      <dgm:t>
        <a:bodyPr/>
        <a:lstStyle/>
        <a:p>
          <a:endParaRPr lang="ru-RU"/>
        </a:p>
      </dgm:t>
    </dgm:pt>
    <dgm:pt modelId="{9733A914-62C7-47BC-A90A-7F69C0F861FF}" type="pres">
      <dgm:prSet presAssocID="{9224289A-C86A-4CCF-BFCC-95758DA51688}" presName="Name0" presStyleCnt="0">
        <dgm:presLayoutVars>
          <dgm:chMax val="7"/>
          <dgm:chPref val="7"/>
          <dgm:dir/>
        </dgm:presLayoutVars>
      </dgm:prSet>
      <dgm:spPr/>
    </dgm:pt>
    <dgm:pt modelId="{53EE635A-25E5-4C67-BD61-B4EFCD39187E}" type="pres">
      <dgm:prSet presAssocID="{9224289A-C86A-4CCF-BFCC-95758DA51688}" presName="Name1" presStyleCnt="0"/>
      <dgm:spPr/>
    </dgm:pt>
    <dgm:pt modelId="{7E4D4CC6-48E3-44E3-918A-6B0095B9C78A}" type="pres">
      <dgm:prSet presAssocID="{9224289A-C86A-4CCF-BFCC-95758DA51688}" presName="cycle" presStyleCnt="0"/>
      <dgm:spPr/>
    </dgm:pt>
    <dgm:pt modelId="{D07766AA-7F40-408E-8529-1FB21F9CF1C8}" type="pres">
      <dgm:prSet presAssocID="{9224289A-C86A-4CCF-BFCC-95758DA51688}" presName="srcNode" presStyleLbl="node1" presStyleIdx="0" presStyleCnt="1"/>
      <dgm:spPr/>
    </dgm:pt>
    <dgm:pt modelId="{400A313B-F6BC-4A24-A054-49F10E144AF9}" type="pres">
      <dgm:prSet presAssocID="{9224289A-C86A-4CCF-BFCC-95758DA51688}" presName="conn" presStyleLbl="parChTrans1D2" presStyleIdx="0" presStyleCnt="1"/>
      <dgm:spPr/>
    </dgm:pt>
    <dgm:pt modelId="{26B570B6-A8F3-407C-8BF6-9FFB197F0CE8}" type="pres">
      <dgm:prSet presAssocID="{9224289A-C86A-4CCF-BFCC-95758DA51688}" presName="extraNode" presStyleLbl="node1" presStyleIdx="0" presStyleCnt="1"/>
      <dgm:spPr/>
    </dgm:pt>
    <dgm:pt modelId="{5F58F518-0830-4408-945C-9570E29352C1}" type="pres">
      <dgm:prSet presAssocID="{9224289A-C86A-4CCF-BFCC-95758DA51688}" presName="dstNode" presStyleLbl="node1" presStyleIdx="0" presStyleCnt="1"/>
      <dgm:spPr/>
    </dgm:pt>
    <dgm:pt modelId="{FE74937A-DB89-47CA-AC92-2F88B46DF4AF}" type="pres">
      <dgm:prSet presAssocID="{56169EA2-C965-4FBB-B288-E76B11BAA2CE}" presName="text_1" presStyleLbl="node1" presStyleIdx="0" presStyleCnt="1" custScaleY="202540" custLinFactNeighborX="-474" custLinFactNeighborY="-25334">
        <dgm:presLayoutVars>
          <dgm:bulletEnabled val="1"/>
        </dgm:presLayoutVars>
      </dgm:prSet>
      <dgm:spPr/>
    </dgm:pt>
    <dgm:pt modelId="{5AD5B52A-5574-4344-9DC1-45B8BCEB3A66}" type="pres">
      <dgm:prSet presAssocID="{56169EA2-C965-4FBB-B288-E76B11BAA2CE}" presName="accent_1" presStyleCnt="0"/>
      <dgm:spPr/>
    </dgm:pt>
    <dgm:pt modelId="{449E2C03-9BB5-4541-84D2-2BF5791C9B4C}" type="pres">
      <dgm:prSet presAssocID="{56169EA2-C965-4FBB-B288-E76B11BAA2CE}" presName="accentRepeatNode" presStyleLbl="solidFgAcc1" presStyleIdx="0" presStyleCnt="1"/>
      <dgm:spPr/>
    </dgm:pt>
  </dgm:ptLst>
  <dgm:cxnLst>
    <dgm:cxn modelId="{80C3BC72-E804-42B9-8C47-07C4FAD25BD0}" srcId="{9224289A-C86A-4CCF-BFCC-95758DA51688}" destId="{56169EA2-C965-4FBB-B288-E76B11BAA2CE}" srcOrd="0" destOrd="0" parTransId="{27F2C364-B165-4A6F-90E0-A9496A212B65}" sibTransId="{8F8BC674-AD46-43A9-908F-42A4BF6CE95E}"/>
    <dgm:cxn modelId="{D9D20998-9564-472F-88BB-726378E79188}" type="presOf" srcId="{56169EA2-C965-4FBB-B288-E76B11BAA2CE}" destId="{FE74937A-DB89-47CA-AC92-2F88B46DF4AF}" srcOrd="0" destOrd="0" presId="urn:microsoft.com/office/officeart/2008/layout/VerticalCurvedList"/>
    <dgm:cxn modelId="{7658E0CB-F261-479C-B9EF-0554AA68DBC7}" type="presOf" srcId="{9224289A-C86A-4CCF-BFCC-95758DA51688}" destId="{9733A914-62C7-47BC-A90A-7F69C0F861FF}" srcOrd="0" destOrd="0" presId="urn:microsoft.com/office/officeart/2008/layout/VerticalCurvedList"/>
    <dgm:cxn modelId="{65CB99DF-65B9-443E-A07B-4F6C463CC527}" type="presOf" srcId="{8F8BC674-AD46-43A9-908F-42A4BF6CE95E}" destId="{400A313B-F6BC-4A24-A054-49F10E144AF9}" srcOrd="0" destOrd="0" presId="urn:microsoft.com/office/officeart/2008/layout/VerticalCurvedList"/>
    <dgm:cxn modelId="{94230BD6-1D5C-40BA-9AEB-5A314A3E01A6}" type="presParOf" srcId="{9733A914-62C7-47BC-A90A-7F69C0F861FF}" destId="{53EE635A-25E5-4C67-BD61-B4EFCD39187E}" srcOrd="0" destOrd="0" presId="urn:microsoft.com/office/officeart/2008/layout/VerticalCurvedList"/>
    <dgm:cxn modelId="{5EC5421E-BCB1-4927-A684-4FCFD17F697A}" type="presParOf" srcId="{53EE635A-25E5-4C67-BD61-B4EFCD39187E}" destId="{7E4D4CC6-48E3-44E3-918A-6B0095B9C78A}" srcOrd="0" destOrd="0" presId="urn:microsoft.com/office/officeart/2008/layout/VerticalCurvedList"/>
    <dgm:cxn modelId="{A7473FA3-E84E-4670-BF46-C0898CCBB82D}" type="presParOf" srcId="{7E4D4CC6-48E3-44E3-918A-6B0095B9C78A}" destId="{D07766AA-7F40-408E-8529-1FB21F9CF1C8}" srcOrd="0" destOrd="0" presId="urn:microsoft.com/office/officeart/2008/layout/VerticalCurvedList"/>
    <dgm:cxn modelId="{1F05B4DE-3A26-4D07-A9F0-10D8D9E01774}" type="presParOf" srcId="{7E4D4CC6-48E3-44E3-918A-6B0095B9C78A}" destId="{400A313B-F6BC-4A24-A054-49F10E144AF9}" srcOrd="1" destOrd="0" presId="urn:microsoft.com/office/officeart/2008/layout/VerticalCurvedList"/>
    <dgm:cxn modelId="{0A5DD6B9-819A-499C-808D-EAE67AF7BE4C}" type="presParOf" srcId="{7E4D4CC6-48E3-44E3-918A-6B0095B9C78A}" destId="{26B570B6-A8F3-407C-8BF6-9FFB197F0CE8}" srcOrd="2" destOrd="0" presId="urn:microsoft.com/office/officeart/2008/layout/VerticalCurvedList"/>
    <dgm:cxn modelId="{CB8086D4-BE77-4FDE-ABE9-F520424AF4EC}" type="presParOf" srcId="{7E4D4CC6-48E3-44E3-918A-6B0095B9C78A}" destId="{5F58F518-0830-4408-945C-9570E29352C1}" srcOrd="3" destOrd="0" presId="urn:microsoft.com/office/officeart/2008/layout/VerticalCurvedList"/>
    <dgm:cxn modelId="{F6E00BFE-16F9-4A5F-81F7-2C3A40CA8A35}" type="presParOf" srcId="{53EE635A-25E5-4C67-BD61-B4EFCD39187E}" destId="{FE74937A-DB89-47CA-AC92-2F88B46DF4AF}" srcOrd="1" destOrd="0" presId="urn:microsoft.com/office/officeart/2008/layout/VerticalCurvedList"/>
    <dgm:cxn modelId="{4F8D4B83-87DD-48AC-A08F-59FC79899175}" type="presParOf" srcId="{53EE635A-25E5-4C67-BD61-B4EFCD39187E}" destId="{5AD5B52A-5574-4344-9DC1-45B8BCEB3A66}" srcOrd="2" destOrd="0" presId="urn:microsoft.com/office/officeart/2008/layout/VerticalCurvedList"/>
    <dgm:cxn modelId="{BA86BF63-A642-40C4-94EF-ED6B1C7CAFCB}" type="presParOf" srcId="{5AD5B52A-5574-4344-9DC1-45B8BCEB3A66}" destId="{449E2C03-9BB5-4541-84D2-2BF5791C9B4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EA4046-2AED-48C3-8B9E-71418D23B97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9DEAA9F-4C4F-41B3-BB1D-874612EDAD6C}" type="pres">
      <dgm:prSet presAssocID="{72EA4046-2AED-48C3-8B9E-71418D23B97F}" presName="Name0" presStyleCnt="0">
        <dgm:presLayoutVars>
          <dgm:chMax val="7"/>
          <dgm:chPref val="7"/>
          <dgm:dir/>
        </dgm:presLayoutVars>
      </dgm:prSet>
      <dgm:spPr/>
    </dgm:pt>
    <dgm:pt modelId="{FE77167E-A7B4-4826-914A-EA339A29A0F5}" type="pres">
      <dgm:prSet presAssocID="{72EA4046-2AED-48C3-8B9E-71418D23B97F}" presName="Name1" presStyleCnt="0"/>
      <dgm:spPr/>
    </dgm:pt>
    <dgm:pt modelId="{246431FF-EE78-4997-9521-04BC21E70351}" type="pres">
      <dgm:prSet presAssocID="{72EA4046-2AED-48C3-8B9E-71418D23B97F}" presName="cycle" presStyleCnt="0"/>
      <dgm:spPr/>
    </dgm:pt>
    <dgm:pt modelId="{81279335-6170-45FE-8253-376C51009CE8}" type="pres">
      <dgm:prSet presAssocID="{72EA4046-2AED-48C3-8B9E-71418D23B97F}" presName="srcNode" presStyleLbl="node1" presStyleIdx="0" presStyleCnt="0"/>
      <dgm:spPr/>
    </dgm:pt>
    <dgm:pt modelId="{88D3102F-8617-4285-957D-366937D4C422}" type="pres">
      <dgm:prSet presAssocID="{72EA4046-2AED-48C3-8B9E-71418D23B97F}" presName="conn" presStyleLbl="parChTrans1D2" presStyleIdx="0" presStyleCnt="1"/>
      <dgm:spPr/>
    </dgm:pt>
    <dgm:pt modelId="{7232A9B5-3044-4FB8-AAAA-3DB8C6E7386F}" type="pres">
      <dgm:prSet presAssocID="{72EA4046-2AED-48C3-8B9E-71418D23B97F}" presName="extraNode" presStyleLbl="node1" presStyleIdx="0" presStyleCnt="0"/>
      <dgm:spPr/>
    </dgm:pt>
    <dgm:pt modelId="{543C3C9B-D8EC-48E2-A3EC-459F705863E0}" type="pres">
      <dgm:prSet presAssocID="{72EA4046-2AED-48C3-8B9E-71418D23B97F}" presName="dstNode" presStyleLbl="node1" presStyleIdx="0" presStyleCnt="0"/>
      <dgm:spPr/>
    </dgm:pt>
  </dgm:ptLst>
  <dgm:cxnLst>
    <dgm:cxn modelId="{8BA8B9F8-1B32-465F-BE39-9F37ECCD1D5B}" type="presOf" srcId="{72EA4046-2AED-48C3-8B9E-71418D23B97F}" destId="{D9DEAA9F-4C4F-41B3-BB1D-874612EDAD6C}" srcOrd="0" destOrd="0" presId="urn:microsoft.com/office/officeart/2008/layout/VerticalCurvedList"/>
    <dgm:cxn modelId="{4C924BA1-4833-40F9-A319-345CE809C382}" type="presParOf" srcId="{D9DEAA9F-4C4F-41B3-BB1D-874612EDAD6C}" destId="{FE77167E-A7B4-4826-914A-EA339A29A0F5}" srcOrd="0" destOrd="0" presId="urn:microsoft.com/office/officeart/2008/layout/VerticalCurvedList"/>
    <dgm:cxn modelId="{FF3317C0-88CF-41FE-AB1B-783F5DE83819}" type="presParOf" srcId="{FE77167E-A7B4-4826-914A-EA339A29A0F5}" destId="{246431FF-EE78-4997-9521-04BC21E70351}" srcOrd="0" destOrd="0" presId="urn:microsoft.com/office/officeart/2008/layout/VerticalCurvedList"/>
    <dgm:cxn modelId="{AE45FC9A-A3DB-4E73-9C5B-29F6B48F82C9}" type="presParOf" srcId="{246431FF-EE78-4997-9521-04BC21E70351}" destId="{81279335-6170-45FE-8253-376C51009CE8}" srcOrd="0" destOrd="0" presId="urn:microsoft.com/office/officeart/2008/layout/VerticalCurvedList"/>
    <dgm:cxn modelId="{99198EEB-F07B-4457-A811-9E7CA3743903}" type="presParOf" srcId="{246431FF-EE78-4997-9521-04BC21E70351}" destId="{88D3102F-8617-4285-957D-366937D4C422}" srcOrd="1" destOrd="0" presId="urn:microsoft.com/office/officeart/2008/layout/VerticalCurvedList"/>
    <dgm:cxn modelId="{41580AE0-E70C-4871-9EFC-DC80A61F5A3C}" type="presParOf" srcId="{246431FF-EE78-4997-9521-04BC21E70351}" destId="{7232A9B5-3044-4FB8-AAAA-3DB8C6E7386F}" srcOrd="2" destOrd="0" presId="urn:microsoft.com/office/officeart/2008/layout/VerticalCurvedList"/>
    <dgm:cxn modelId="{7FB33604-E6CE-43DC-84A6-652D15ED36A8}" type="presParOf" srcId="{246431FF-EE78-4997-9521-04BC21E70351}" destId="{543C3C9B-D8EC-48E2-A3EC-459F705863E0}" srcOrd="3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D595902-85E3-4D2D-9AA1-214885B8C61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EC1076A-605C-4607-AD71-E15A91629A6F}">
      <dgm:prSet phldrT="[Текст]" custT="1"/>
      <dgm:spPr/>
      <dgm:t>
        <a:bodyPr/>
        <a:lstStyle/>
        <a:p>
          <a:r>
            <a:rPr lang="ru-RU" sz="2800" dirty="0"/>
            <a:t>Продукты проекта:</a:t>
          </a:r>
        </a:p>
      </dgm:t>
    </dgm:pt>
    <dgm:pt modelId="{768FA054-9689-4BA1-98EA-DB2B44F93773}" type="sibTrans" cxnId="{F3B88EE0-9F84-4499-AA56-CA9CB9BC7A59}">
      <dgm:prSet/>
      <dgm:spPr/>
      <dgm:t>
        <a:bodyPr/>
        <a:lstStyle/>
        <a:p>
          <a:endParaRPr lang="ru-RU"/>
        </a:p>
      </dgm:t>
    </dgm:pt>
    <dgm:pt modelId="{8C96199B-8BEC-4AED-94FE-96261261DB0F}" type="parTrans" cxnId="{F3B88EE0-9F84-4499-AA56-CA9CB9BC7A59}">
      <dgm:prSet/>
      <dgm:spPr/>
      <dgm:t>
        <a:bodyPr/>
        <a:lstStyle/>
        <a:p>
          <a:endParaRPr lang="ru-RU"/>
        </a:p>
      </dgm:t>
    </dgm:pt>
    <dgm:pt modelId="{C582F89C-124A-409A-A021-C1708372493E}" type="pres">
      <dgm:prSet presAssocID="{DD595902-85E3-4D2D-9AA1-214885B8C610}" presName="Name0" presStyleCnt="0">
        <dgm:presLayoutVars>
          <dgm:chMax val="7"/>
          <dgm:chPref val="7"/>
          <dgm:dir/>
        </dgm:presLayoutVars>
      </dgm:prSet>
      <dgm:spPr/>
    </dgm:pt>
    <dgm:pt modelId="{A2094BFC-02F9-49C1-8A2D-40FF66609175}" type="pres">
      <dgm:prSet presAssocID="{DD595902-85E3-4D2D-9AA1-214885B8C610}" presName="Name1" presStyleCnt="0"/>
      <dgm:spPr/>
    </dgm:pt>
    <dgm:pt modelId="{C9657090-17FD-451E-92A3-ED3E094D56C1}" type="pres">
      <dgm:prSet presAssocID="{DD595902-85E3-4D2D-9AA1-214885B8C610}" presName="cycle" presStyleCnt="0"/>
      <dgm:spPr/>
    </dgm:pt>
    <dgm:pt modelId="{8631E33B-19D9-42B5-B6B5-098860D7B62C}" type="pres">
      <dgm:prSet presAssocID="{DD595902-85E3-4D2D-9AA1-214885B8C610}" presName="srcNode" presStyleLbl="node1" presStyleIdx="0" presStyleCnt="1"/>
      <dgm:spPr/>
    </dgm:pt>
    <dgm:pt modelId="{A1A2A1ED-3B4E-4F9E-9385-CBDB6F69B6D0}" type="pres">
      <dgm:prSet presAssocID="{DD595902-85E3-4D2D-9AA1-214885B8C610}" presName="conn" presStyleLbl="parChTrans1D2" presStyleIdx="0" presStyleCnt="1"/>
      <dgm:spPr/>
    </dgm:pt>
    <dgm:pt modelId="{15B1AEF5-FAB5-47D7-8078-EDA78EE57DD4}" type="pres">
      <dgm:prSet presAssocID="{DD595902-85E3-4D2D-9AA1-214885B8C610}" presName="extraNode" presStyleLbl="node1" presStyleIdx="0" presStyleCnt="1"/>
      <dgm:spPr/>
    </dgm:pt>
    <dgm:pt modelId="{9AF6A263-F875-48F7-B3B1-3B08F3C42A6D}" type="pres">
      <dgm:prSet presAssocID="{DD595902-85E3-4D2D-9AA1-214885B8C610}" presName="dstNode" presStyleLbl="node1" presStyleIdx="0" presStyleCnt="1"/>
      <dgm:spPr/>
    </dgm:pt>
    <dgm:pt modelId="{34ADE39D-EB69-4CB2-B250-2A0273FB0B91}" type="pres">
      <dgm:prSet presAssocID="{1EC1076A-605C-4607-AD71-E15A91629A6F}" presName="text_1" presStyleLbl="node1" presStyleIdx="0" presStyleCnt="1" custScaleX="88315" custLinFactNeighborX="-6559" custLinFactNeighborY="-4159">
        <dgm:presLayoutVars>
          <dgm:bulletEnabled val="1"/>
        </dgm:presLayoutVars>
      </dgm:prSet>
      <dgm:spPr/>
    </dgm:pt>
    <dgm:pt modelId="{ADB6C6B4-F393-4471-A484-2676B02A6A19}" type="pres">
      <dgm:prSet presAssocID="{1EC1076A-605C-4607-AD71-E15A91629A6F}" presName="accent_1" presStyleCnt="0"/>
      <dgm:spPr/>
    </dgm:pt>
    <dgm:pt modelId="{13CB17D3-C441-4835-B707-2EB251886DE6}" type="pres">
      <dgm:prSet presAssocID="{1EC1076A-605C-4607-AD71-E15A91629A6F}" presName="accentRepeatNode" presStyleLbl="solidFgAcc1" presStyleIdx="0" presStyleCnt="1" custLinFactNeighborX="-14826"/>
      <dgm:spPr/>
    </dgm:pt>
  </dgm:ptLst>
  <dgm:cxnLst>
    <dgm:cxn modelId="{6E214B6A-EA3D-4A35-9B3D-F6AF222A1CB7}" type="presOf" srcId="{1EC1076A-605C-4607-AD71-E15A91629A6F}" destId="{34ADE39D-EB69-4CB2-B250-2A0273FB0B91}" srcOrd="0" destOrd="0" presId="urn:microsoft.com/office/officeart/2008/layout/VerticalCurvedList"/>
    <dgm:cxn modelId="{D7C7A078-EE9F-4F3E-890D-A47DD33E1AE7}" type="presOf" srcId="{DD595902-85E3-4D2D-9AA1-214885B8C610}" destId="{C582F89C-124A-409A-A021-C1708372493E}" srcOrd="0" destOrd="0" presId="urn:microsoft.com/office/officeart/2008/layout/VerticalCurvedList"/>
    <dgm:cxn modelId="{0FE936A5-9B7C-45E1-9A18-07AF699F0346}" type="presOf" srcId="{768FA054-9689-4BA1-98EA-DB2B44F93773}" destId="{A1A2A1ED-3B4E-4F9E-9385-CBDB6F69B6D0}" srcOrd="0" destOrd="0" presId="urn:microsoft.com/office/officeart/2008/layout/VerticalCurvedList"/>
    <dgm:cxn modelId="{F3B88EE0-9F84-4499-AA56-CA9CB9BC7A59}" srcId="{DD595902-85E3-4D2D-9AA1-214885B8C610}" destId="{1EC1076A-605C-4607-AD71-E15A91629A6F}" srcOrd="0" destOrd="0" parTransId="{8C96199B-8BEC-4AED-94FE-96261261DB0F}" sibTransId="{768FA054-9689-4BA1-98EA-DB2B44F93773}"/>
    <dgm:cxn modelId="{AE8DE810-7013-4211-84EE-C8BCCD324745}" type="presParOf" srcId="{C582F89C-124A-409A-A021-C1708372493E}" destId="{A2094BFC-02F9-49C1-8A2D-40FF66609175}" srcOrd="0" destOrd="0" presId="urn:microsoft.com/office/officeart/2008/layout/VerticalCurvedList"/>
    <dgm:cxn modelId="{3B99C62D-D5A5-4DBF-AF36-3E70EE5CBBBF}" type="presParOf" srcId="{A2094BFC-02F9-49C1-8A2D-40FF66609175}" destId="{C9657090-17FD-451E-92A3-ED3E094D56C1}" srcOrd="0" destOrd="0" presId="urn:microsoft.com/office/officeart/2008/layout/VerticalCurvedList"/>
    <dgm:cxn modelId="{957B5C79-7DCE-4757-BEC2-EB2EF37B9DD2}" type="presParOf" srcId="{C9657090-17FD-451E-92A3-ED3E094D56C1}" destId="{8631E33B-19D9-42B5-B6B5-098860D7B62C}" srcOrd="0" destOrd="0" presId="urn:microsoft.com/office/officeart/2008/layout/VerticalCurvedList"/>
    <dgm:cxn modelId="{61225D05-B7D8-4E3E-B6DE-9751DB41FDC8}" type="presParOf" srcId="{C9657090-17FD-451E-92A3-ED3E094D56C1}" destId="{A1A2A1ED-3B4E-4F9E-9385-CBDB6F69B6D0}" srcOrd="1" destOrd="0" presId="urn:microsoft.com/office/officeart/2008/layout/VerticalCurvedList"/>
    <dgm:cxn modelId="{C030C0B7-533A-4D75-9238-286CA60A3380}" type="presParOf" srcId="{C9657090-17FD-451E-92A3-ED3E094D56C1}" destId="{15B1AEF5-FAB5-47D7-8078-EDA78EE57DD4}" srcOrd="2" destOrd="0" presId="urn:microsoft.com/office/officeart/2008/layout/VerticalCurvedList"/>
    <dgm:cxn modelId="{AFD8EC5E-318E-4BE1-A5C4-8CDAD1D9E4C0}" type="presParOf" srcId="{C9657090-17FD-451E-92A3-ED3E094D56C1}" destId="{9AF6A263-F875-48F7-B3B1-3B08F3C42A6D}" srcOrd="3" destOrd="0" presId="urn:microsoft.com/office/officeart/2008/layout/VerticalCurvedList"/>
    <dgm:cxn modelId="{4B8703B8-45A1-4920-8A0F-F1E787B60CC3}" type="presParOf" srcId="{A2094BFC-02F9-49C1-8A2D-40FF66609175}" destId="{34ADE39D-EB69-4CB2-B250-2A0273FB0B91}" srcOrd="1" destOrd="0" presId="urn:microsoft.com/office/officeart/2008/layout/VerticalCurvedList"/>
    <dgm:cxn modelId="{11F5B68B-6080-49A6-8AE3-1CF69831B387}" type="presParOf" srcId="{A2094BFC-02F9-49C1-8A2D-40FF66609175}" destId="{ADB6C6B4-F393-4471-A484-2676B02A6A19}" srcOrd="2" destOrd="0" presId="urn:microsoft.com/office/officeart/2008/layout/VerticalCurvedList"/>
    <dgm:cxn modelId="{1E03491F-22D2-4967-9284-71A3BFAC3226}" type="presParOf" srcId="{ADB6C6B4-F393-4471-A484-2676B02A6A19}" destId="{13CB17D3-C441-4835-B707-2EB251886DE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C21DA-104C-4E15-80A2-65294BAF7BE0}">
      <dsp:nvSpPr>
        <dsp:cNvPr id="0" name=""/>
        <dsp:cNvSpPr/>
      </dsp:nvSpPr>
      <dsp:spPr>
        <a:xfrm>
          <a:off x="-1088722" y="-186159"/>
          <a:ext cx="1423243" cy="1423243"/>
        </a:xfrm>
        <a:prstGeom prst="blockArc">
          <a:avLst>
            <a:gd name="adj1" fmla="val 18900000"/>
            <a:gd name="adj2" fmla="val 2700000"/>
            <a:gd name="adj3" fmla="val 1518"/>
          </a:avLst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9760EF-B852-4823-B9DB-B25BA2CDC28F}">
      <dsp:nvSpPr>
        <dsp:cNvPr id="0" name=""/>
        <dsp:cNvSpPr/>
      </dsp:nvSpPr>
      <dsp:spPr>
        <a:xfrm>
          <a:off x="324725" y="54371"/>
          <a:ext cx="7742949" cy="9421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08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Видеоблог педагогов ДОУ «Моя любимая детская книга». Педагоги представляют любимые книги, рассказывают, почему они стали любимыми, рекомендуют почитать совместно с детьми.</a:t>
          </a:r>
        </a:p>
      </dsp:txBody>
      <dsp:txXfrm>
        <a:off x="324725" y="54371"/>
        <a:ext cx="7742949" cy="942181"/>
      </dsp:txXfrm>
    </dsp:sp>
    <dsp:sp modelId="{58460394-E10B-46D4-93D4-97F3578395B1}">
      <dsp:nvSpPr>
        <dsp:cNvPr id="0" name=""/>
        <dsp:cNvSpPr/>
      </dsp:nvSpPr>
      <dsp:spPr>
        <a:xfrm>
          <a:off x="0" y="200736"/>
          <a:ext cx="649451" cy="6494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A1681D-8E5C-4B02-9E7E-5527F0926BA3}">
      <dsp:nvSpPr>
        <dsp:cNvPr id="0" name=""/>
        <dsp:cNvSpPr/>
      </dsp:nvSpPr>
      <dsp:spPr>
        <a:xfrm>
          <a:off x="-1413885" y="-240222"/>
          <a:ext cx="1845696" cy="1845696"/>
        </a:xfrm>
        <a:prstGeom prst="blockArc">
          <a:avLst>
            <a:gd name="adj1" fmla="val 18900000"/>
            <a:gd name="adj2" fmla="val 2700000"/>
            <a:gd name="adj3" fmla="val 1170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349AF1-6ED1-4DDE-9357-99F99FFFC896}">
      <dsp:nvSpPr>
        <dsp:cNvPr id="0" name=""/>
        <dsp:cNvSpPr/>
      </dsp:nvSpPr>
      <dsp:spPr>
        <a:xfrm>
          <a:off x="420196" y="254081"/>
          <a:ext cx="7342678" cy="85708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183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Видеоблоги детей «Рекомендую почитать»: дети с родителями записывают видео о своих любимых книгах, вызывают интерес к книге, живое обсуждение со сверстниками.</a:t>
          </a:r>
        </a:p>
      </dsp:txBody>
      <dsp:txXfrm>
        <a:off x="420196" y="254081"/>
        <a:ext cx="7342678" cy="857086"/>
      </dsp:txXfrm>
    </dsp:sp>
    <dsp:sp modelId="{B38AD64A-FD23-4699-9560-A8423499619C}">
      <dsp:nvSpPr>
        <dsp:cNvPr id="0" name=""/>
        <dsp:cNvSpPr/>
      </dsp:nvSpPr>
      <dsp:spPr>
        <a:xfrm>
          <a:off x="0" y="262428"/>
          <a:ext cx="840393" cy="8403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6F36A-8B37-4FA7-915C-F4E06073404D}">
      <dsp:nvSpPr>
        <dsp:cNvPr id="0" name=""/>
        <dsp:cNvSpPr/>
      </dsp:nvSpPr>
      <dsp:spPr>
        <a:xfrm>
          <a:off x="-1183898" y="-201995"/>
          <a:ext cx="1546992" cy="1546992"/>
        </a:xfrm>
        <a:prstGeom prst="blockArc">
          <a:avLst>
            <a:gd name="adj1" fmla="val 18900000"/>
            <a:gd name="adj2" fmla="val 2700000"/>
            <a:gd name="adj3" fmla="val 1396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974EA0-731A-4AFC-85D3-96B5539BDE8E}">
      <dsp:nvSpPr>
        <dsp:cNvPr id="0" name=""/>
        <dsp:cNvSpPr/>
      </dsp:nvSpPr>
      <dsp:spPr>
        <a:xfrm>
          <a:off x="352797" y="289261"/>
          <a:ext cx="7657727" cy="5644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628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Придумывание чистоговорок: развитие ритма, темпа, умения подбирать рифмы, творческого мышления и речи</a:t>
          </a:r>
        </a:p>
      </dsp:txBody>
      <dsp:txXfrm>
        <a:off x="352797" y="289261"/>
        <a:ext cx="7657727" cy="564476"/>
      </dsp:txXfrm>
    </dsp:sp>
    <dsp:sp modelId="{0599A4D0-9205-47F7-A43E-157F0F2F718A}">
      <dsp:nvSpPr>
        <dsp:cNvPr id="0" name=""/>
        <dsp:cNvSpPr/>
      </dsp:nvSpPr>
      <dsp:spPr>
        <a:xfrm>
          <a:off x="0" y="218702"/>
          <a:ext cx="705595" cy="7055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A313B-F6BC-4A24-A054-49F10E144AF9}">
      <dsp:nvSpPr>
        <dsp:cNvPr id="0" name=""/>
        <dsp:cNvSpPr/>
      </dsp:nvSpPr>
      <dsp:spPr>
        <a:xfrm>
          <a:off x="-1183960" y="-201995"/>
          <a:ext cx="1546992" cy="1546992"/>
        </a:xfrm>
        <a:prstGeom prst="blockArc">
          <a:avLst>
            <a:gd name="adj1" fmla="val 18900000"/>
            <a:gd name="adj2" fmla="val 2700000"/>
            <a:gd name="adj3" fmla="val 1396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74937A-DB89-47CA-AC92-2F88B46DF4AF}">
      <dsp:nvSpPr>
        <dsp:cNvPr id="0" name=""/>
        <dsp:cNvSpPr/>
      </dsp:nvSpPr>
      <dsp:spPr>
        <a:xfrm>
          <a:off x="317177" y="0"/>
          <a:ext cx="7495891" cy="114300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62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Придумывание Мышиной сказки: развитие связной речи при придумывании сказки, навыков словообразования и творческих способностей; рисование картин к сказке в графике, оформление мультфильма</a:t>
          </a:r>
        </a:p>
      </dsp:txBody>
      <dsp:txXfrm>
        <a:off x="317177" y="0"/>
        <a:ext cx="7495891" cy="1143001"/>
      </dsp:txXfrm>
    </dsp:sp>
    <dsp:sp modelId="{449E2C03-9BB5-4541-84D2-2BF5791C9B4C}">
      <dsp:nvSpPr>
        <dsp:cNvPr id="0" name=""/>
        <dsp:cNvSpPr/>
      </dsp:nvSpPr>
      <dsp:spPr>
        <a:xfrm>
          <a:off x="0" y="218791"/>
          <a:ext cx="705416" cy="7054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2A1ED-3B4E-4F9E-9385-CBDB6F69B6D0}">
      <dsp:nvSpPr>
        <dsp:cNvPr id="0" name=""/>
        <dsp:cNvSpPr/>
      </dsp:nvSpPr>
      <dsp:spPr>
        <a:xfrm>
          <a:off x="-863092" y="-167591"/>
          <a:ext cx="1278158" cy="1278158"/>
        </a:xfrm>
        <a:prstGeom prst="blockArc">
          <a:avLst>
            <a:gd name="adj1" fmla="val 18900000"/>
            <a:gd name="adj2" fmla="val 2700000"/>
            <a:gd name="adj3" fmla="val 169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ADE39D-EB69-4CB2-B250-2A0273FB0B91}">
      <dsp:nvSpPr>
        <dsp:cNvPr id="0" name=""/>
        <dsp:cNvSpPr/>
      </dsp:nvSpPr>
      <dsp:spPr>
        <a:xfrm>
          <a:off x="376593" y="220972"/>
          <a:ext cx="3504850" cy="46255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24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Продукты проекта:</a:t>
          </a:r>
        </a:p>
      </dsp:txBody>
      <dsp:txXfrm>
        <a:off x="376593" y="220972"/>
        <a:ext cx="3504850" cy="462554"/>
      </dsp:txXfrm>
    </dsp:sp>
    <dsp:sp modelId="{13CB17D3-C441-4835-B707-2EB251886DE6}">
      <dsp:nvSpPr>
        <dsp:cNvPr id="0" name=""/>
        <dsp:cNvSpPr/>
      </dsp:nvSpPr>
      <dsp:spPr>
        <a:xfrm>
          <a:off x="30209" y="182391"/>
          <a:ext cx="578192" cy="5781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E5608-C744-4E57-A017-2B7983841ED1}" type="datetimeFigureOut">
              <a:rPr lang="ru-RU" smtClean="0"/>
              <a:pPr/>
              <a:t>21.02.2026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30B80-1CD1-4743-B297-D5033772BC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271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30B80-1CD1-4743-B297-D5033772BCE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172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30B80-1CD1-4743-B297-D5033772BCE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109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30B80-1CD1-4743-B297-D5033772BCE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25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C7D149-195E-4642-B8B0-64DE0A16F2D1}" type="datetimeFigureOut">
              <a:rPr lang="ru-RU" smtClean="0"/>
              <a:pPr/>
              <a:t>21.02.2026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3FA4BAA-29DD-49A3-9158-E4882E7B87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19042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C7D149-195E-4642-B8B0-64DE0A16F2D1}" type="datetimeFigureOut">
              <a:rPr lang="ru-RU" smtClean="0"/>
              <a:pPr/>
              <a:t>21.02.2026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3FA4BAA-29DD-49A3-9158-E4882E7B87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90599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C7D149-195E-4642-B8B0-64DE0A16F2D1}" type="datetimeFigureOut">
              <a:rPr lang="ru-RU" smtClean="0"/>
              <a:pPr/>
              <a:t>21.02.2026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3FA4BAA-29DD-49A3-9158-E4882E7B87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4171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C7D149-195E-4642-B8B0-64DE0A16F2D1}" type="datetimeFigureOut">
              <a:rPr lang="ru-RU" smtClean="0"/>
              <a:pPr/>
              <a:t>21.02.2026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3FA4BAA-29DD-49A3-9158-E4882E7B87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31180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C7D149-195E-4642-B8B0-64DE0A16F2D1}" type="datetimeFigureOut">
              <a:rPr lang="ru-RU" smtClean="0"/>
              <a:pPr/>
              <a:t>21.02.2026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3FA4BAA-29DD-49A3-9158-E4882E7B87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49591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C7D149-195E-4642-B8B0-64DE0A16F2D1}" type="datetimeFigureOut">
              <a:rPr lang="ru-RU" smtClean="0"/>
              <a:pPr/>
              <a:t>21.02.2026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3FA4BAA-29DD-49A3-9158-E4882E7B87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22371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C7D149-195E-4642-B8B0-64DE0A16F2D1}" type="datetimeFigureOut">
              <a:rPr lang="ru-RU" smtClean="0"/>
              <a:pPr/>
              <a:t>21.02.2026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3FA4BAA-29DD-49A3-9158-E4882E7B87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11892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C7D149-195E-4642-B8B0-64DE0A16F2D1}" type="datetimeFigureOut">
              <a:rPr lang="ru-RU" smtClean="0"/>
              <a:pPr/>
              <a:t>21.02.2026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3FA4BAA-29DD-49A3-9158-E4882E7B87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03926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C7D149-195E-4642-B8B0-64DE0A16F2D1}" type="datetimeFigureOut">
              <a:rPr lang="ru-RU" smtClean="0"/>
              <a:pPr/>
              <a:t>21.02.2026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3FA4BAA-29DD-49A3-9158-E4882E7B87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62645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C7D149-195E-4642-B8B0-64DE0A16F2D1}" type="datetimeFigureOut">
              <a:rPr lang="ru-RU" smtClean="0"/>
              <a:pPr/>
              <a:t>21.02.2026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3FA4BAA-29DD-49A3-9158-E4882E7B87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82462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C7D149-195E-4642-B8B0-64DE0A16F2D1}" type="datetimeFigureOut">
              <a:rPr lang="ru-RU" smtClean="0"/>
              <a:pPr/>
              <a:t>21.02.2026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3FA4BAA-29DD-49A3-9158-E4882E7B87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07984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53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public/vNPA/kaq5ykqFr" TargetMode="External"/><Relationship Id="rId2" Type="http://schemas.openxmlformats.org/officeDocument/2006/relationships/hyperlink" Target="https://lorik422.tvoysadik.ru/?section_id=147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hyperlink" Target="https://cloud.mail.ru/public/oE9J/tpGiLLLpR" TargetMode="Externa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5.png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0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9.png"/><Relationship Id="rId4" Type="http://schemas.openxmlformats.org/officeDocument/2006/relationships/diagramData" Target="../diagrams/data2.xml"/><Relationship Id="rId9" Type="http://schemas.openxmlformats.org/officeDocument/2006/relationships/image" Target="../media/image8.png"/><Relationship Id="rId14" Type="http://schemas.openxmlformats.org/officeDocument/2006/relationships/hyperlink" Target="https://cloud.mail.ru/public/YKvh/LRKnDX8qM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hyperlink" Target="https://cloud.mail.ru/public/9JB5/xnBA7jKdi" TargetMode="External"/><Relationship Id="rId4" Type="http://schemas.openxmlformats.org/officeDocument/2006/relationships/diagramLayout" Target="../diagrams/layout3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hyperlink" Target="https://cloud.mail.ru/public/oFYX/XW6HqMS5Y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250272-7D6F-4263-A8EA-FA5BE8B71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315135"/>
            <a:ext cx="7772400" cy="982092"/>
          </a:xfrm>
        </p:spPr>
        <p:txBody>
          <a:bodyPr/>
          <a:lstStyle/>
          <a:p>
            <a:r>
              <a:rPr lang="ru-RU" sz="2800" dirty="0"/>
              <a:t>Опыт применения педагогической находки -Проект «Книголюбы»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DE41C1-192E-44CA-872B-BB0CAAEC9323}"/>
              </a:ext>
            </a:extLst>
          </p:cNvPr>
          <p:cNvSpPr txBox="1"/>
          <p:nvPr/>
        </p:nvSpPr>
        <p:spPr>
          <a:xfrm>
            <a:off x="600075" y="484138"/>
            <a:ext cx="80200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Муниципальное автономное дошкольное образовательное  учреждение</a:t>
            </a:r>
            <a:br>
              <a:rPr lang="ru-RU" sz="1200" dirty="0"/>
            </a:br>
            <a:r>
              <a:rPr lang="ru-RU" sz="1200" dirty="0"/>
              <a:t>детский сад общеразвивающего вида с приоритетным осуществлением деятельности по художественно-эстетическому развитию воспитанников № 422 «Лорик»</a:t>
            </a:r>
            <a:br>
              <a:rPr lang="ru-RU" sz="1200" dirty="0"/>
            </a:br>
            <a:endParaRPr lang="ru-RU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4E6227-8D89-4318-8D49-F46F1D0CE05C}"/>
              </a:ext>
            </a:extLst>
          </p:cNvPr>
          <p:cNvSpPr txBox="1"/>
          <p:nvPr/>
        </p:nvSpPr>
        <p:spPr>
          <a:xfrm>
            <a:off x="1473695" y="2528059"/>
            <a:ext cx="67292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 данной презентации собраны наиболее интересные моменты проекта, направленные на коррекцию и развитие связной речи детей дошкольного возраста, обеспечивающие взаимосвязь всех участников коррекционно-образовательного процесса.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Полностью с проектом можно познакомиться на сайте ДОУ: </a:t>
            </a:r>
            <a:r>
              <a:rPr lang="en-US" dirty="0">
                <a:hlinkClick r:id="rId2"/>
              </a:rPr>
              <a:t>https://lorik422.tvoysadik.ru/?section_id=147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Видео о проекте глазами педагогов и детей:</a:t>
            </a:r>
          </a:p>
          <a:p>
            <a:pPr algn="ctr"/>
            <a:r>
              <a:rPr lang="en-US" dirty="0">
                <a:hlinkClick r:id="rId3"/>
              </a:rPr>
              <a:t>https://cloud.mail.ru/public/vNPA/kaq5ykqFr</a:t>
            </a:r>
            <a:r>
              <a:rPr lang="ru-RU" dirty="0"/>
              <a:t> 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9478221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B8B091E-8316-43B5-86FA-A7D0F454C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-173" t="10733" r="5889" b="13048"/>
          <a:stretch/>
        </p:blipFill>
        <p:spPr>
          <a:xfrm>
            <a:off x="457200" y="1675210"/>
            <a:ext cx="3952876" cy="255642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A0A84E-69B8-4521-8B07-9EBBD50001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-2109" t="13750" r="6778" b="13900"/>
          <a:stretch/>
        </p:blipFill>
        <p:spPr>
          <a:xfrm>
            <a:off x="4560095" y="1760450"/>
            <a:ext cx="4200525" cy="2550320"/>
          </a:xfrm>
          <a:prstGeom prst="rect">
            <a:avLst/>
          </a:prstGeom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77694528-78C4-48DB-AFEA-46B2900A9C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8662559"/>
              </p:ext>
            </p:extLst>
          </p:nvPr>
        </p:nvGraphicFramePr>
        <p:xfrm>
          <a:off x="619125" y="624285"/>
          <a:ext cx="8067675" cy="1050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20433C-614F-4C34-BC78-841B27821C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l="-271" t="13056" r="17778" b="13029"/>
          <a:stretch/>
        </p:blipFill>
        <p:spPr>
          <a:xfrm>
            <a:off x="205978" y="3923082"/>
            <a:ext cx="3514725" cy="2519416"/>
          </a:xfrm>
          <a:prstGeom prst="rect">
            <a:avLst/>
          </a:prstGeom>
        </p:spPr>
      </p:pic>
      <p:pic>
        <p:nvPicPr>
          <p:cNvPr id="10" name="Объект 6">
            <a:extLst>
              <a:ext uri="{FF2B5EF4-FFF2-40B4-BE49-F238E27FC236}">
                <a16:creationId xmlns:a16="http://schemas.microsoft.com/office/drawing/2014/main" id="{2A3211D7-9D4D-4586-8EAE-7ED1E13F724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l="-963" t="12208" r="2522" b="13083"/>
          <a:stretch/>
        </p:blipFill>
        <p:spPr>
          <a:xfrm>
            <a:off x="5110123" y="4310770"/>
            <a:ext cx="3827899" cy="23241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FCC4B4-0079-476E-B78A-FB73247E33A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/>
          <a:srcRect t="14685"/>
          <a:stretch/>
        </p:blipFill>
        <p:spPr>
          <a:xfrm>
            <a:off x="2958704" y="2761032"/>
            <a:ext cx="3405188" cy="23241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F5A85A-AD59-4400-9BFC-8A5B1C5DB2EA}"/>
              </a:ext>
            </a:extLst>
          </p:cNvPr>
          <p:cNvSpPr/>
          <p:nvPr/>
        </p:nvSpPr>
        <p:spPr>
          <a:xfrm>
            <a:off x="3521988" y="5781376"/>
            <a:ext cx="5416034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/>
              <a:t>Видеоблоги педагогов можно посмотреть по ссылке:</a:t>
            </a:r>
            <a:endParaRPr lang="ru-RU" dirty="0">
              <a:hlinkClick r:id="rId13"/>
            </a:endParaRPr>
          </a:p>
          <a:p>
            <a:r>
              <a:rPr lang="ru-RU" dirty="0">
                <a:hlinkClick r:id="rId13"/>
              </a:rPr>
              <a:t>https://cloud.mail.ru/public/oE9J/tpGiLLLpR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0704246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B03AB7-DECB-4216-A35C-DF086FE70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39B0E741-2D2B-43FE-9199-A3BC97FE4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31144" t="878" r="31144" b="4035"/>
          <a:stretch/>
        </p:blipFill>
        <p:spPr>
          <a:xfrm>
            <a:off x="397409" y="1353907"/>
            <a:ext cx="1707734" cy="3444692"/>
          </a:xfrm>
        </p:spPr>
      </p:pic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9C13B67D-6255-4F63-A4FF-A152451ABB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0044592"/>
              </p:ext>
            </p:extLst>
          </p:nvPr>
        </p:nvGraphicFramePr>
        <p:xfrm>
          <a:off x="690562" y="177800"/>
          <a:ext cx="7762875" cy="1365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9E33B9-C613-47BE-A1D0-F0A9C002ED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31889" r="31222" b="5000"/>
          <a:stretch/>
        </p:blipFill>
        <p:spPr>
          <a:xfrm>
            <a:off x="2466216" y="1394764"/>
            <a:ext cx="1671985" cy="344469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93C742A-0A02-4ACE-AFB2-3092F23685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l="31666" r="31445" b="4005"/>
          <a:stretch/>
        </p:blipFill>
        <p:spPr>
          <a:xfrm>
            <a:off x="4499274" y="1353907"/>
            <a:ext cx="1708298" cy="355638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9700AB5-FE69-4F65-B7C9-ABF296EBFA6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l="31556" r="31222" b="4005"/>
          <a:stretch/>
        </p:blipFill>
        <p:spPr>
          <a:xfrm>
            <a:off x="6597048" y="1385773"/>
            <a:ext cx="1678315" cy="346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3B089D-9211-45DE-854F-4881DA318B0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/>
          <a:srcRect l="16889" t="18472" r="16667" b="22222"/>
          <a:stretch/>
        </p:blipFill>
        <p:spPr>
          <a:xfrm>
            <a:off x="807310" y="4040251"/>
            <a:ext cx="3114675" cy="22240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AA9BD7-2A1E-4F23-B1F5-A93B5E66886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t="6666" r="4000" b="10972"/>
          <a:stretch/>
        </p:blipFill>
        <p:spPr>
          <a:xfrm>
            <a:off x="4838939" y="4055828"/>
            <a:ext cx="3319901" cy="227858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7399F4D-B163-4465-A9E0-338BF72EC5BF}"/>
              </a:ext>
            </a:extLst>
          </p:cNvPr>
          <p:cNvSpPr/>
          <p:nvPr/>
        </p:nvSpPr>
        <p:spPr>
          <a:xfrm>
            <a:off x="3579060" y="5774916"/>
            <a:ext cx="500406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/>
              <a:t>Видеоблоги детей можно посмотреть по ссылке:</a:t>
            </a:r>
            <a:endParaRPr lang="ru-RU" dirty="0">
              <a:hlinkClick r:id="rId14"/>
            </a:endParaRPr>
          </a:p>
          <a:p>
            <a:r>
              <a:rPr lang="ru-RU" dirty="0">
                <a:hlinkClick r:id="rId14"/>
              </a:rPr>
              <a:t>https://cloud.mail.ru/public/YKvh/LRKnDX8qM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892882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67F26384-FF1C-47FE-8BD2-291C61DDE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32405" y="1187109"/>
            <a:ext cx="3594100" cy="2695575"/>
          </a:xfrm>
        </p:spPr>
      </p:pic>
      <p:graphicFrame>
        <p:nvGraphicFramePr>
          <p:cNvPr id="11" name="Объект 3">
            <a:extLst>
              <a:ext uri="{FF2B5EF4-FFF2-40B4-BE49-F238E27FC236}">
                <a16:creationId xmlns:a16="http://schemas.microsoft.com/office/drawing/2014/main" id="{DB85AE3E-38E4-497A-8101-240D7E70DA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0742"/>
              </p:ext>
            </p:extLst>
          </p:nvPr>
        </p:nvGraphicFramePr>
        <p:xfrm>
          <a:off x="600075" y="240621"/>
          <a:ext cx="8010525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8D71422-95E8-4B55-A7AF-08B0F06864C8}"/>
              </a:ext>
            </a:extLst>
          </p:cNvPr>
          <p:cNvSpPr txBox="1"/>
          <p:nvPr/>
        </p:nvSpPr>
        <p:spPr>
          <a:xfrm>
            <a:off x="5081591" y="1222644"/>
            <a:ext cx="3505200" cy="5159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Мы вдохновились Сырным домиком и сочинили </a:t>
            </a:r>
          </a:p>
          <a:p>
            <a:r>
              <a:rPr lang="ru-RU" dirty="0"/>
              <a:t>«Мышиную чистоговорку»:</a:t>
            </a:r>
          </a:p>
          <a:p>
            <a:pPr>
              <a:spcAft>
                <a:spcPts val="800"/>
              </a:spcAft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Ышки-ышки-ышки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жили-были мышки.</a:t>
            </a:r>
          </a:p>
          <a:p>
            <a:pPr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Ыр-ыр-ыр – мышки нашли сыр.</a:t>
            </a:r>
          </a:p>
          <a:p>
            <a:pPr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Орку-орку-орку – тащат сыр в норку.</a:t>
            </a:r>
          </a:p>
          <a:p>
            <a:pPr>
              <a:spcAft>
                <a:spcPts val="800"/>
              </a:spcAft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Ата-ата-ата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в норке мышата.</a:t>
            </a:r>
          </a:p>
          <a:p>
            <a:pPr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Ыр-ыр-ыр – дружно съели сыр</a:t>
            </a:r>
          </a:p>
          <a:p>
            <a:pPr>
              <a:spcAft>
                <a:spcPts val="800"/>
              </a:spcAft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Ырка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ырка-ырка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вместо сыра дырка</a:t>
            </a:r>
          </a:p>
          <a:p>
            <a:pPr>
              <a:spcAft>
                <a:spcPts val="800"/>
              </a:spcAft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Ата-ата-ата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пузатые мышата!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1E84830-46B9-4E64-9C49-1D34BF64D8E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74169" y="3686174"/>
            <a:ext cx="2021681" cy="26955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B53047-0560-4812-A995-6474D5C23BC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6244" y="3950490"/>
            <a:ext cx="2343150" cy="17573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F4F3AC1-D8B8-45B9-8A45-1481EA6DF8F1}"/>
              </a:ext>
            </a:extLst>
          </p:cNvPr>
          <p:cNvSpPr/>
          <p:nvPr/>
        </p:nvSpPr>
        <p:spPr>
          <a:xfrm>
            <a:off x="426244" y="5707853"/>
            <a:ext cx="5152373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/>
              <a:t>Мышиный рэп-</a:t>
            </a:r>
            <a:r>
              <a:rPr lang="ru-RU" dirty="0" err="1"/>
              <a:t>батл</a:t>
            </a:r>
            <a:r>
              <a:rPr lang="ru-RU" dirty="0"/>
              <a:t> можно посмотреть по ссылке:</a:t>
            </a:r>
          </a:p>
          <a:p>
            <a:r>
              <a:rPr lang="ru-RU" dirty="0">
                <a:hlinkClick r:id="rId10"/>
              </a:rPr>
              <a:t>https://cloud.mail.ru/public/9JB5/xnBA7jKdi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555284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26374A-993B-4E4A-AEE6-CAC7B2BB8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D8A40B-7D2D-4895-A866-5B5BBA7FE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772" y="2513014"/>
            <a:ext cx="5572123" cy="4344986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школе были уроки. На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мышкультуре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мыши учились бегать от кошек, на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мышематике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учились решать задачи. На тарелке лежало 3 куска сыра, прибежала мышь и съела 1. Сколько осталось?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Мыша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решила быстрее всех: «Ничего не осталось, мышь не могла съесть только один кусочек сыра!» Мышиный язык – учились пищать на все лады. На окружающем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мышемире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проходили строение кошки, искали у ней усы и хвост! А когда уроки закончились, мышата вернулись домой и ели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мышкотлеты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мышкороны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Сделали уроки и легли спать. Им приснилось, что кошки стали маленькими, а мыши их поймали и посадили их в клетку!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D91B074B-BC40-4635-BBD2-CC3ACF7E5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0652537"/>
              </p:ext>
            </p:extLst>
          </p:nvPr>
        </p:nvGraphicFramePr>
        <p:xfrm>
          <a:off x="647700" y="220758"/>
          <a:ext cx="7848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0B1092BC-EC37-456C-80CB-230BE379A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90" y="2736755"/>
            <a:ext cx="2466975" cy="185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A065E8C-A373-48D3-9A00-E087A46D91F4}"/>
              </a:ext>
            </a:extLst>
          </p:cNvPr>
          <p:cNvSpPr/>
          <p:nvPr/>
        </p:nvSpPr>
        <p:spPr>
          <a:xfrm>
            <a:off x="547690" y="4679254"/>
            <a:ext cx="2390773" cy="10644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Наше вдохновение – «Мышиный поселок» Тима Собакина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EDFB18-31FE-48BF-A5CA-94ED7E8B51D2}"/>
              </a:ext>
            </a:extLst>
          </p:cNvPr>
          <p:cNvSpPr txBox="1"/>
          <p:nvPr/>
        </p:nvSpPr>
        <p:spPr>
          <a:xfrm>
            <a:off x="581020" y="1442483"/>
            <a:ext cx="8105780" cy="1134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одной норке жила семья Мышкиных, были у них сын и дочка –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Мыша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Мыш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Мама их утром будила: «Просыпайтесь,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Мыша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Мыш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В пора в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мышколу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!»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Мыша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Мыш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попили чай с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мышфетами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собрали рюкзаки, и папа повез их в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мышколу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мышине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Там их встретила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мышительница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Мышфиса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Мыхайловна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A74C1FB-478A-4AE6-96DE-F1A1919BC03D}"/>
              </a:ext>
            </a:extLst>
          </p:cNvPr>
          <p:cNvSpPr/>
          <p:nvPr/>
        </p:nvSpPr>
        <p:spPr>
          <a:xfrm>
            <a:off x="2760955" y="5622225"/>
            <a:ext cx="592584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Мышиную сказку в графике можно посмотреть по ссылке: </a:t>
            </a:r>
          </a:p>
          <a:p>
            <a:r>
              <a:rPr lang="ru-RU" dirty="0">
                <a:hlinkClick r:id="rId9"/>
              </a:rPr>
              <a:t>https://cloud.mail.ru/public/oFYX/XW6HqMS5Y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07883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3">
            <a:extLst>
              <a:ext uri="{FF2B5EF4-FFF2-40B4-BE49-F238E27FC236}">
                <a16:creationId xmlns:a16="http://schemas.microsoft.com/office/drawing/2014/main" id="{D42A029B-A048-4FB4-8CF5-A6573E5239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0238894"/>
              </p:ext>
            </p:extLst>
          </p:nvPr>
        </p:nvGraphicFramePr>
        <p:xfrm>
          <a:off x="0" y="338138"/>
          <a:ext cx="4814888" cy="94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Объект 3">
            <a:extLst>
              <a:ext uri="{FF2B5EF4-FFF2-40B4-BE49-F238E27FC236}">
                <a16:creationId xmlns:a16="http://schemas.microsoft.com/office/drawing/2014/main" id="{A934A035-60A2-4389-8F67-B695684932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8815392"/>
              </p:ext>
            </p:extLst>
          </p:nvPr>
        </p:nvGraphicFramePr>
        <p:xfrm>
          <a:off x="447674" y="4138613"/>
          <a:ext cx="4257675" cy="94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54C9B7A-3FAE-4735-993B-EDA791A4357E}"/>
              </a:ext>
            </a:extLst>
          </p:cNvPr>
          <p:cNvSpPr/>
          <p:nvPr/>
        </p:nvSpPr>
        <p:spPr>
          <a:xfrm>
            <a:off x="7186612" y="4393407"/>
            <a:ext cx="1609725" cy="414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Стенгазета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19C5EEB-9712-4814-91D4-DC64268A397A}"/>
              </a:ext>
            </a:extLst>
          </p:cNvPr>
          <p:cNvSpPr/>
          <p:nvPr/>
        </p:nvSpPr>
        <p:spPr>
          <a:xfrm>
            <a:off x="571500" y="5662612"/>
            <a:ext cx="2219325" cy="50958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Выставка рисунков 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5DB56F0-B82A-4E79-8CE5-FB700BF1EF08}"/>
              </a:ext>
            </a:extLst>
          </p:cNvPr>
          <p:cNvSpPr/>
          <p:nvPr/>
        </p:nvSpPr>
        <p:spPr>
          <a:xfrm>
            <a:off x="4572000" y="4348164"/>
            <a:ext cx="2495550" cy="50482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Видеоблог педагогов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42ED2F1-5AED-4A5E-B27E-A05E71A1F3E1}"/>
              </a:ext>
            </a:extLst>
          </p:cNvPr>
          <p:cNvSpPr/>
          <p:nvPr/>
        </p:nvSpPr>
        <p:spPr>
          <a:xfrm>
            <a:off x="533399" y="4987528"/>
            <a:ext cx="2295525" cy="5048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Видеоблоги детей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DE2917A-D46E-42F0-ABC4-D98D6ED4AF75}"/>
              </a:ext>
            </a:extLst>
          </p:cNvPr>
          <p:cNvSpPr/>
          <p:nvPr/>
        </p:nvSpPr>
        <p:spPr>
          <a:xfrm>
            <a:off x="3057525" y="5011340"/>
            <a:ext cx="2895600" cy="48101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Спектакли в младших группах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9899C6D-FA51-444A-9A73-D09E5DD09043}"/>
              </a:ext>
            </a:extLst>
          </p:cNvPr>
          <p:cNvSpPr/>
          <p:nvPr/>
        </p:nvSpPr>
        <p:spPr>
          <a:xfrm>
            <a:off x="6153151" y="4999433"/>
            <a:ext cx="2419349" cy="481013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Мышиная сказка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19910709-E61D-4DCA-BD7C-433F78802942}"/>
              </a:ext>
            </a:extLst>
          </p:cNvPr>
          <p:cNvSpPr/>
          <p:nvPr/>
        </p:nvSpPr>
        <p:spPr>
          <a:xfrm>
            <a:off x="3133725" y="5650704"/>
            <a:ext cx="2514600" cy="50958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Мышиная чистоговорка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5D32EBD-0604-43E4-A993-CB6C354BCAF2}"/>
              </a:ext>
            </a:extLst>
          </p:cNvPr>
          <p:cNvSpPr/>
          <p:nvPr/>
        </p:nvSpPr>
        <p:spPr>
          <a:xfrm>
            <a:off x="6005512" y="5655469"/>
            <a:ext cx="2319338" cy="51673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Рисунки детей к придуманной сказке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B32E30-D43E-441B-9D0F-8A0BFAC57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4" y="1281113"/>
            <a:ext cx="8162927" cy="4410868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/>
              <a:t>Выводы:</a:t>
            </a:r>
            <a:r>
              <a:rPr lang="ru-RU" sz="1600" dirty="0"/>
              <a:t> </a:t>
            </a:r>
          </a:p>
          <a:p>
            <a:r>
              <a:rPr lang="ru-RU" sz="1600" dirty="0"/>
              <a:t>Наша педагогическая находка-проект был многоплановым, содержал разные современные и интересные виды работы.</a:t>
            </a:r>
          </a:p>
          <a:p>
            <a:r>
              <a:rPr lang="ru-RU" sz="1600" dirty="0"/>
              <a:t>Проект реализован на высоком уровне благодаря тесной взаимосвязи всех участников педагогического процесса.</a:t>
            </a:r>
          </a:p>
          <a:p>
            <a:r>
              <a:rPr lang="ru-RU" sz="1600" dirty="0"/>
              <a:t> Проект успешно способствовал развитию и коррекции речи дошкольников, формированию ребенка как читателя.</a:t>
            </a:r>
          </a:p>
          <a:p>
            <a:r>
              <a:rPr lang="ru-RU" sz="1600" dirty="0"/>
              <a:t>В результате проекта были созданы уникальные медиапродукты, которые можно использовать в работе с другими детьми.</a:t>
            </a:r>
          </a:p>
          <a:p>
            <a:r>
              <a:rPr lang="ru-RU" sz="1600" dirty="0"/>
              <a:t>Данная педагогическая находка-проект практико-ориентирована и может реализовываться педагогами других ОУ.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9968164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Тема2">
  <a:themeElements>
    <a:clrScheme name="Другая 30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74806"/>
      </a:hlink>
      <a:folHlink>
        <a:srgbClr val="97480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2" id="{6D68E4F1-2FF0-4F2C-96C0-E2C2672F1B4A}" vid="{0521A72B-DDFF-4CC7-B545-AA99F946D1E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692</TotalTime>
  <Words>617</Words>
  <Application>Microsoft Office PowerPoint</Application>
  <PresentationFormat>Экран (4:3)</PresentationFormat>
  <Paragraphs>49</Paragraphs>
  <Slides>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Arial</vt:lpstr>
      <vt:lpstr>Calibri</vt:lpstr>
      <vt:lpstr>Тема2</vt:lpstr>
      <vt:lpstr>Опыт применения педагогической находки -Проект «Книголюбы»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«Книголюбы»</dc:title>
  <dc:creator>Анастасия Турыгина</dc:creator>
  <cp:lastModifiedBy>user</cp:lastModifiedBy>
  <cp:revision>25</cp:revision>
  <dcterms:created xsi:type="dcterms:W3CDTF">2024-02-25T06:05:04Z</dcterms:created>
  <dcterms:modified xsi:type="dcterms:W3CDTF">2026-02-21T19:20:09Z</dcterms:modified>
</cp:coreProperties>
</file>